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753600" cy="7315200"/>
  <p:notesSz cx="6858000" cy="9144000"/>
  <p:embeddedFontLst>
    <p:embeddedFont>
      <p:font typeface="Epilogue Ultra-Bold" panose="020B0604020202020204" charset="0"/>
      <p:regular r:id="rId3"/>
    </p:embeddedFont>
    <p:embeddedFont>
      <p:font typeface="Roboto" panose="02000000000000000000" pitchFamily="2" charset="0"/>
      <p:regular r:id="rId4"/>
      <p:bold r:id="rId5"/>
    </p:embeddedFont>
    <p:embeddedFont>
      <p:font typeface="Roboto Bold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17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customXml" Target="../customXml/item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0" y="0"/>
                </a:moveTo>
                <a:lnTo>
                  <a:pt x="9753600" y="0"/>
                </a:lnTo>
                <a:lnTo>
                  <a:pt x="9753600" y="7315200"/>
                </a:lnTo>
                <a:lnTo>
                  <a:pt x="0" y="73152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8917" t="-48838" b="-49717"/>
            </a:stretch>
          </a:blipFill>
        </p:spPr>
        <p:txBody>
          <a:bodyPr/>
          <a:lstStyle/>
          <a:p>
            <a:endParaRPr lang="en-AU"/>
          </a:p>
        </p:txBody>
      </p:sp>
      <p:grpSp>
        <p:nvGrpSpPr>
          <p:cNvPr id="3" name="Group 3"/>
          <p:cNvGrpSpPr/>
          <p:nvPr/>
        </p:nvGrpSpPr>
        <p:grpSpPr>
          <a:xfrm>
            <a:off x="2626183" y="1175933"/>
            <a:ext cx="4501234" cy="3962264"/>
            <a:chOff x="0" y="0"/>
            <a:chExt cx="2167467" cy="190793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67467" cy="1907938"/>
            </a:xfrm>
            <a:custGeom>
              <a:avLst/>
              <a:gdLst/>
              <a:ahLst/>
              <a:cxnLst/>
              <a:rect l="l" t="t" r="r" b="b"/>
              <a:pathLst>
                <a:path w="2167467" h="1907938">
                  <a:moveTo>
                    <a:pt x="13133" y="0"/>
                  </a:moveTo>
                  <a:lnTo>
                    <a:pt x="2154334" y="0"/>
                  </a:lnTo>
                  <a:cubicBezTo>
                    <a:pt x="2161587" y="0"/>
                    <a:pt x="2167467" y="5880"/>
                    <a:pt x="2167467" y="13133"/>
                  </a:cubicBezTo>
                  <a:lnTo>
                    <a:pt x="2167467" y="1894805"/>
                  </a:lnTo>
                  <a:cubicBezTo>
                    <a:pt x="2167467" y="1902058"/>
                    <a:pt x="2161587" y="1907938"/>
                    <a:pt x="2154334" y="1907938"/>
                  </a:cubicBezTo>
                  <a:lnTo>
                    <a:pt x="13133" y="1907938"/>
                  </a:lnTo>
                  <a:cubicBezTo>
                    <a:pt x="9650" y="1907938"/>
                    <a:pt x="6309" y="1906554"/>
                    <a:pt x="3846" y="1904091"/>
                  </a:cubicBezTo>
                  <a:cubicBezTo>
                    <a:pt x="1384" y="1901628"/>
                    <a:pt x="0" y="1898288"/>
                    <a:pt x="0" y="1894805"/>
                  </a:cubicBezTo>
                  <a:lnTo>
                    <a:pt x="0" y="13133"/>
                  </a:lnTo>
                  <a:cubicBezTo>
                    <a:pt x="0" y="5880"/>
                    <a:pt x="5880" y="0"/>
                    <a:pt x="13133" y="0"/>
                  </a:cubicBezTo>
                  <a:close/>
                </a:path>
              </a:pathLst>
            </a:custGeom>
            <a:solidFill>
              <a:srgbClr val="2E50A3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9525"/>
              <a:ext cx="2167467" cy="1917463"/>
            </a:xfrm>
            <a:prstGeom prst="rect">
              <a:avLst/>
            </a:prstGeom>
          </p:spPr>
          <p:txBody>
            <a:bodyPr lIns="6256" tIns="6256" rIns="6256" bIns="6256" rtlCol="0" anchor="ctr"/>
            <a:lstStyle/>
            <a:p>
              <a:pPr algn="ctr">
                <a:lnSpc>
                  <a:spcPts val="327"/>
                </a:lnSpc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3508008" y="4088102"/>
            <a:ext cx="2837363" cy="2862409"/>
          </a:xfrm>
          <a:custGeom>
            <a:avLst/>
            <a:gdLst/>
            <a:ahLst/>
            <a:cxnLst/>
            <a:rect l="l" t="t" r="r" b="b"/>
            <a:pathLst>
              <a:path w="2837363" h="2862409">
                <a:moveTo>
                  <a:pt x="0" y="0"/>
                </a:moveTo>
                <a:lnTo>
                  <a:pt x="2837364" y="0"/>
                </a:lnTo>
                <a:lnTo>
                  <a:pt x="2837364" y="2862409"/>
                </a:lnTo>
                <a:lnTo>
                  <a:pt x="0" y="286240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grpSp>
        <p:nvGrpSpPr>
          <p:cNvPr id="7" name="Group 7"/>
          <p:cNvGrpSpPr/>
          <p:nvPr/>
        </p:nvGrpSpPr>
        <p:grpSpPr>
          <a:xfrm>
            <a:off x="3709124" y="4207251"/>
            <a:ext cx="2435132" cy="2424695"/>
            <a:chOff x="0" y="0"/>
            <a:chExt cx="1172582" cy="116755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172582" cy="1167557"/>
            </a:xfrm>
            <a:custGeom>
              <a:avLst/>
              <a:gdLst/>
              <a:ahLst/>
              <a:cxnLst/>
              <a:rect l="l" t="t" r="r" b="b"/>
              <a:pathLst>
                <a:path w="1172582" h="1167557">
                  <a:moveTo>
                    <a:pt x="146246" y="0"/>
                  </a:moveTo>
                  <a:lnTo>
                    <a:pt x="1026336" y="0"/>
                  </a:lnTo>
                  <a:cubicBezTo>
                    <a:pt x="1065123" y="0"/>
                    <a:pt x="1102321" y="15408"/>
                    <a:pt x="1129748" y="42834"/>
                  </a:cubicBezTo>
                  <a:cubicBezTo>
                    <a:pt x="1157174" y="70261"/>
                    <a:pt x="1172582" y="107459"/>
                    <a:pt x="1172582" y="146246"/>
                  </a:cubicBezTo>
                  <a:lnTo>
                    <a:pt x="1172582" y="1021311"/>
                  </a:lnTo>
                  <a:cubicBezTo>
                    <a:pt x="1172582" y="1102080"/>
                    <a:pt x="1107106" y="1167557"/>
                    <a:pt x="1026336" y="1167557"/>
                  </a:cubicBezTo>
                  <a:lnTo>
                    <a:pt x="146246" y="1167557"/>
                  </a:lnTo>
                  <a:cubicBezTo>
                    <a:pt x="65477" y="1167557"/>
                    <a:pt x="0" y="1102080"/>
                    <a:pt x="0" y="1021311"/>
                  </a:cubicBezTo>
                  <a:lnTo>
                    <a:pt x="0" y="146246"/>
                  </a:lnTo>
                  <a:cubicBezTo>
                    <a:pt x="0" y="65477"/>
                    <a:pt x="65477" y="0"/>
                    <a:pt x="146246" y="0"/>
                  </a:cubicBezTo>
                  <a:close/>
                </a:path>
              </a:pathLst>
            </a:custGeom>
            <a:solidFill>
              <a:srgbClr val="ECF4F6"/>
            </a:solidFill>
          </p:spPr>
          <p:txBody>
            <a:bodyPr/>
            <a:lstStyle/>
            <a:p>
              <a:endParaRPr lang="en-AU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1172582" cy="1177082"/>
            </a:xfrm>
            <a:prstGeom prst="rect">
              <a:avLst/>
            </a:prstGeom>
          </p:spPr>
          <p:txBody>
            <a:bodyPr lIns="27785" tIns="27785" rIns="27785" bIns="27785" rtlCol="0" anchor="ctr"/>
            <a:lstStyle/>
            <a:p>
              <a:pPr algn="ctr">
                <a:lnSpc>
                  <a:spcPts val="327"/>
                </a:lnSpc>
              </a:pPr>
              <a:endParaRPr/>
            </a:p>
          </p:txBody>
        </p:sp>
      </p:grpSp>
      <p:sp>
        <p:nvSpPr>
          <p:cNvPr id="10" name="Freeform 10"/>
          <p:cNvSpPr/>
          <p:nvPr/>
        </p:nvSpPr>
        <p:spPr>
          <a:xfrm>
            <a:off x="3899986" y="4392895"/>
            <a:ext cx="2053408" cy="2053408"/>
          </a:xfrm>
          <a:custGeom>
            <a:avLst/>
            <a:gdLst/>
            <a:ahLst/>
            <a:cxnLst/>
            <a:rect l="l" t="t" r="r" b="b"/>
            <a:pathLst>
              <a:path w="2053408" h="2053408">
                <a:moveTo>
                  <a:pt x="0" y="0"/>
                </a:moveTo>
                <a:lnTo>
                  <a:pt x="2053408" y="0"/>
                </a:lnTo>
                <a:lnTo>
                  <a:pt x="2053408" y="2053408"/>
                </a:lnTo>
                <a:lnTo>
                  <a:pt x="0" y="20534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>
          <a:xfrm>
            <a:off x="4096695" y="4567635"/>
            <a:ext cx="1659991" cy="1659991"/>
          </a:xfrm>
          <a:custGeom>
            <a:avLst/>
            <a:gdLst/>
            <a:ahLst/>
            <a:cxnLst/>
            <a:rect l="l" t="t" r="r" b="b"/>
            <a:pathLst>
              <a:path w="1659991" h="1659991">
                <a:moveTo>
                  <a:pt x="0" y="0"/>
                </a:moveTo>
                <a:lnTo>
                  <a:pt x="1659990" y="0"/>
                </a:lnTo>
                <a:lnTo>
                  <a:pt x="1659990" y="1659991"/>
                </a:lnTo>
                <a:lnTo>
                  <a:pt x="0" y="1659991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2" name="Freeform 12"/>
          <p:cNvSpPr/>
          <p:nvPr/>
        </p:nvSpPr>
        <p:spPr>
          <a:xfrm>
            <a:off x="246478" y="6246658"/>
            <a:ext cx="3221919" cy="805480"/>
          </a:xfrm>
          <a:custGeom>
            <a:avLst/>
            <a:gdLst/>
            <a:ahLst/>
            <a:cxnLst/>
            <a:rect l="l" t="t" r="r" b="b"/>
            <a:pathLst>
              <a:path w="3221919" h="805480">
                <a:moveTo>
                  <a:pt x="0" y="0"/>
                </a:moveTo>
                <a:lnTo>
                  <a:pt x="3221919" y="0"/>
                </a:lnTo>
                <a:lnTo>
                  <a:pt x="3221919" y="805480"/>
                </a:lnTo>
                <a:lnTo>
                  <a:pt x="0" y="80548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r="-100000"/>
            </a:stretch>
          </a:blipFill>
        </p:spPr>
        <p:txBody>
          <a:bodyPr/>
          <a:lstStyle/>
          <a:p>
            <a:endParaRPr lang="en-AU"/>
          </a:p>
        </p:txBody>
      </p:sp>
      <p:sp>
        <p:nvSpPr>
          <p:cNvPr id="13" name="Freeform 13"/>
          <p:cNvSpPr/>
          <p:nvPr/>
        </p:nvSpPr>
        <p:spPr>
          <a:xfrm>
            <a:off x="7059545" y="6149975"/>
            <a:ext cx="2713105" cy="981710"/>
          </a:xfrm>
          <a:custGeom>
            <a:avLst/>
            <a:gdLst/>
            <a:ahLst/>
            <a:cxnLst/>
            <a:rect l="l" t="t" r="r" b="b"/>
            <a:pathLst>
              <a:path w="2713105" h="981710">
                <a:moveTo>
                  <a:pt x="0" y="0"/>
                </a:moveTo>
                <a:lnTo>
                  <a:pt x="2713105" y="0"/>
                </a:lnTo>
                <a:lnTo>
                  <a:pt x="2713105" y="981710"/>
                </a:lnTo>
                <a:lnTo>
                  <a:pt x="0" y="98171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189472"/>
            </a:stretch>
          </a:blipFill>
        </p:spPr>
        <p:txBody>
          <a:bodyPr/>
          <a:lstStyle/>
          <a:p>
            <a:endParaRPr lang="en-AU"/>
          </a:p>
        </p:txBody>
      </p:sp>
      <p:grpSp>
        <p:nvGrpSpPr>
          <p:cNvPr id="14" name="Group 14"/>
          <p:cNvGrpSpPr/>
          <p:nvPr/>
        </p:nvGrpSpPr>
        <p:grpSpPr>
          <a:xfrm>
            <a:off x="3491619" y="565504"/>
            <a:ext cx="2770362" cy="1067096"/>
            <a:chOff x="0" y="0"/>
            <a:chExt cx="3693817" cy="1422795"/>
          </a:xfrm>
        </p:grpSpPr>
        <p:grpSp>
          <p:nvGrpSpPr>
            <p:cNvPr id="15" name="Group 15"/>
            <p:cNvGrpSpPr/>
            <p:nvPr/>
          </p:nvGrpSpPr>
          <p:grpSpPr>
            <a:xfrm>
              <a:off x="0" y="101119"/>
              <a:ext cx="3693817" cy="1218416"/>
              <a:chOff x="0" y="0"/>
              <a:chExt cx="936902" cy="309040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936902" cy="309040"/>
              </a:xfrm>
              <a:custGeom>
                <a:avLst/>
                <a:gdLst/>
                <a:ahLst/>
                <a:cxnLst/>
                <a:rect l="l" t="t" r="r" b="b"/>
                <a:pathLst>
                  <a:path w="936902" h="309040">
                    <a:moveTo>
                      <a:pt x="110178" y="0"/>
                    </a:moveTo>
                    <a:lnTo>
                      <a:pt x="826725" y="0"/>
                    </a:lnTo>
                    <a:cubicBezTo>
                      <a:pt x="855946" y="0"/>
                      <a:pt x="883970" y="11608"/>
                      <a:pt x="904632" y="32270"/>
                    </a:cubicBezTo>
                    <a:cubicBezTo>
                      <a:pt x="925294" y="52933"/>
                      <a:pt x="936902" y="80957"/>
                      <a:pt x="936902" y="110178"/>
                    </a:cubicBezTo>
                    <a:lnTo>
                      <a:pt x="936902" y="198862"/>
                    </a:lnTo>
                    <a:cubicBezTo>
                      <a:pt x="936902" y="259712"/>
                      <a:pt x="887574" y="309040"/>
                      <a:pt x="826725" y="309040"/>
                    </a:cubicBezTo>
                    <a:lnTo>
                      <a:pt x="110178" y="309040"/>
                    </a:lnTo>
                    <a:cubicBezTo>
                      <a:pt x="80957" y="309040"/>
                      <a:pt x="52933" y="297432"/>
                      <a:pt x="32270" y="276770"/>
                    </a:cubicBezTo>
                    <a:cubicBezTo>
                      <a:pt x="11608" y="256107"/>
                      <a:pt x="0" y="228083"/>
                      <a:pt x="0" y="198862"/>
                    </a:cubicBezTo>
                    <a:lnTo>
                      <a:pt x="0" y="110178"/>
                    </a:lnTo>
                    <a:cubicBezTo>
                      <a:pt x="0" y="49328"/>
                      <a:pt x="49328" y="0"/>
                      <a:pt x="110178" y="0"/>
                    </a:cubicBezTo>
                    <a:close/>
                  </a:path>
                </a:pathLst>
              </a:custGeom>
              <a:solidFill>
                <a:srgbClr val="ECF4F6"/>
              </a:solidFill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47625"/>
                <a:ext cx="936902" cy="35666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548"/>
                  </a:lnSpc>
                </a:pPr>
                <a:endParaRPr/>
              </a:p>
            </p:txBody>
          </p:sp>
        </p:grpSp>
        <p:sp>
          <p:nvSpPr>
            <p:cNvPr id="18" name="Freeform 18"/>
            <p:cNvSpPr/>
            <p:nvPr/>
          </p:nvSpPr>
          <p:spPr>
            <a:xfrm>
              <a:off x="143132" y="0"/>
              <a:ext cx="3412688" cy="1422795"/>
            </a:xfrm>
            <a:custGeom>
              <a:avLst/>
              <a:gdLst/>
              <a:ahLst/>
              <a:cxnLst/>
              <a:rect l="l" t="t" r="r" b="b"/>
              <a:pathLst>
                <a:path w="3412688" h="1422795">
                  <a:moveTo>
                    <a:pt x="0" y="0"/>
                  </a:moveTo>
                  <a:lnTo>
                    <a:pt x="3412688" y="0"/>
                  </a:lnTo>
                  <a:lnTo>
                    <a:pt x="3412688" y="1422795"/>
                  </a:lnTo>
                  <a:lnTo>
                    <a:pt x="0" y="14227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-19089" r="-214441"/>
              </a:stretch>
            </a:blipFill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3060145" y="3453477"/>
            <a:ext cx="3713704" cy="324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48"/>
              </a:lnSpc>
              <a:spcBef>
                <a:spcPct val="0"/>
              </a:spcBef>
            </a:pPr>
            <a:r>
              <a:rPr lang="en-US" sz="1820" b="1">
                <a:solidFill>
                  <a:srgbClr val="ECF4F6"/>
                </a:solidFill>
                <a:latin typeface="Roboto Bold"/>
                <a:ea typeface="Roboto Bold"/>
                <a:cs typeface="Roboto Bold"/>
                <a:sym typeface="Roboto Bold"/>
              </a:rPr>
              <a:t> Scan to save our number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951570" y="1937400"/>
            <a:ext cx="3850460" cy="1341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14"/>
              </a:lnSpc>
            </a:pPr>
            <a:r>
              <a:rPr lang="en-US" sz="2953">
                <a:solidFill>
                  <a:srgbClr val="ECF4F6"/>
                </a:solidFill>
                <a:latin typeface="Epilogue Ultra-Bold"/>
                <a:ea typeface="Epilogue Ultra-Bold"/>
                <a:cs typeface="Epilogue Ultra-Bold"/>
                <a:sym typeface="Epilogue Ultra-Bold"/>
              </a:rPr>
              <a:t>B</a:t>
            </a:r>
            <a:r>
              <a:rPr lang="en-US" sz="2953" b="1">
                <a:solidFill>
                  <a:srgbClr val="ECF4F6"/>
                </a:solidFill>
                <a:latin typeface="Epilogue Ultra-Bold"/>
                <a:ea typeface="Epilogue Ultra-Bold"/>
                <a:cs typeface="Epilogue Ultra-Bold"/>
                <a:sym typeface="Epilogue Ultra-Bold"/>
              </a:rPr>
              <a:t>ecause support shouldn’t be hard to find</a:t>
            </a:r>
          </a:p>
        </p:txBody>
      </p:sp>
      <p:sp>
        <p:nvSpPr>
          <p:cNvPr id="21" name="TextBox 21"/>
          <p:cNvSpPr txBox="1"/>
          <p:nvPr/>
        </p:nvSpPr>
        <p:spPr>
          <a:xfrm rot="3407822">
            <a:off x="3329620" y="3464545"/>
            <a:ext cx="317404" cy="3238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48"/>
              </a:lnSpc>
              <a:spcBef>
                <a:spcPct val="0"/>
              </a:spcBef>
            </a:pPr>
            <a:r>
              <a:rPr lang="en-US" sz="1820">
                <a:solidFill>
                  <a:srgbClr val="ECF4F6"/>
                </a:solidFill>
                <a:latin typeface="Roboto"/>
                <a:ea typeface="Roboto"/>
                <a:cs typeface="Roboto"/>
                <a:sym typeface="Roboto"/>
              </a:rPr>
              <a:t>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0C52FEDA6234985F93A2D5FFFB2FA" ma:contentTypeVersion="16" ma:contentTypeDescription="Create a new document." ma:contentTypeScope="" ma:versionID="e4ae9fe6abc4bcebd0f553c82f72851d">
  <xsd:schema xmlns:xsd="http://www.w3.org/2001/XMLSchema" xmlns:xs="http://www.w3.org/2001/XMLSchema" xmlns:p="http://schemas.microsoft.com/office/2006/metadata/properties" xmlns:ns2="56ce0835-3d50-4477-a23f-e4e7fd4d6f02" xmlns:ns3="e7e12393-db6a-4714-a0d4-d666d05fbee5" targetNamespace="http://schemas.microsoft.com/office/2006/metadata/properties" ma:root="true" ma:fieldsID="2f177cc4dd59341a2a417ad143f152b9" ns2:_="" ns3:_="">
    <xsd:import namespace="56ce0835-3d50-4477-a23f-e4e7fd4d6f02"/>
    <xsd:import namespace="e7e12393-db6a-4714-a0d4-d666d05fbe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e0835-3d50-4477-a23f-e4e7fd4d6f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acc644c4-8a11-4e55-8da7-4b93d92bfe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12393-db6a-4714-a0d4-d666d05fbee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693b04f-b13f-4fe8-81c9-cb0c3d4f1ee1}" ma:internalName="TaxCatchAll" ma:showField="CatchAllData" ma:web="e7e12393-db6a-4714-a0d4-d666d05fbe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e12393-db6a-4714-a0d4-d666d05fbee5" xsi:nil="true"/>
    <lcf76f155ced4ddcb4097134ff3c332f xmlns="56ce0835-3d50-4477-a23f-e4e7fd4d6f0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E84B739-4159-4838-8998-9544252211CF}"/>
</file>

<file path=customXml/itemProps2.xml><?xml version="1.0" encoding="utf-8"?>
<ds:datastoreItem xmlns:ds="http://schemas.openxmlformats.org/officeDocument/2006/customXml" ds:itemID="{AC6C2BC4-1FC7-488B-A978-2D49390A6CBB}"/>
</file>

<file path=customXml/itemProps3.xml><?xml version="1.0" encoding="utf-8"?>
<ds:datastoreItem xmlns:ds="http://schemas.openxmlformats.org/officeDocument/2006/customXml" ds:itemID="{F8A40326-5C7B-45AD-A251-0E3839D32AA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Epilogue Ultra-Bold</vt:lpstr>
      <vt:lpstr>Roboto Bold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1800vCard - presentation size</dc:title>
  <dc:creator>Tayla Vella</dc:creator>
  <cp:lastModifiedBy>Tayla Vella</cp:lastModifiedBy>
  <cp:revision>1</cp:revision>
  <dcterms:created xsi:type="dcterms:W3CDTF">2006-08-16T00:00:00Z</dcterms:created>
  <dcterms:modified xsi:type="dcterms:W3CDTF">2025-09-16T01:51:57Z</dcterms:modified>
  <dc:identifier>DAGuzIvMkyk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2025-09-16T01:51:46Z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2d36902c-2693-4e92-9448-0d8bbf784af5</vt:lpwstr>
  </property>
  <property fmtid="{D5CDD505-2E9C-101B-9397-08002B2CF9AE}" pid="7" name="MSIP_Label_defa4170-0d19-0005-0004-bc88714345d2_ActionId">
    <vt:lpwstr>7eee2421-242c-4c18-9506-46243d191530</vt:lpwstr>
  </property>
  <property fmtid="{D5CDD505-2E9C-101B-9397-08002B2CF9AE}" pid="8" name="MSIP_Label_defa4170-0d19-0005-0004-bc88714345d2_ContentBits">
    <vt:lpwstr>0</vt:lpwstr>
  </property>
  <property fmtid="{D5CDD505-2E9C-101B-9397-08002B2CF9AE}" pid="9" name="MSIP_Label_defa4170-0d19-0005-0004-bc88714345d2_Tag">
    <vt:lpwstr>10, 3, 0, 1</vt:lpwstr>
  </property>
  <property fmtid="{D5CDD505-2E9C-101B-9397-08002B2CF9AE}" pid="10" name="ContentTypeId">
    <vt:lpwstr>0x0101007AD0C52FEDA6234985F93A2D5FFFB2FA</vt:lpwstr>
  </property>
</Properties>
</file>